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"/>
  </p:notesMasterIdLst>
  <p:sldIdLst>
    <p:sldId id="279" r:id="rId2"/>
  </p:sldIdLst>
  <p:sldSz cx="7559675" cy="1069181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6" userDrawn="1">
          <p15:clr>
            <a:srgbClr val="A4A3A4"/>
          </p15:clr>
        </p15:guide>
        <p15:guide id="2" pos="4105" userDrawn="1">
          <p15:clr>
            <a:srgbClr val="A4A3A4"/>
          </p15:clr>
        </p15:guide>
        <p15:guide id="3" pos="612" userDrawn="1">
          <p15:clr>
            <a:srgbClr val="A4A3A4"/>
          </p15:clr>
        </p15:guide>
        <p15:guide id="4" pos="2268" userDrawn="1">
          <p15:clr>
            <a:srgbClr val="A4A3A4"/>
          </p15:clr>
        </p15:guide>
        <p15:guide id="5" pos="2449" userDrawn="1">
          <p15:clr>
            <a:srgbClr val="A4A3A4"/>
          </p15:clr>
        </p15:guide>
        <p15:guide id="6" orient="horz" pos="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D8D0C2"/>
    <a:srgbClr val="FF5757"/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715"/>
  </p:normalViewPr>
  <p:slideViewPr>
    <p:cSldViewPr snapToGrid="0" snapToObjects="1">
      <p:cViewPr varScale="1">
        <p:scale>
          <a:sx n="71" d="100"/>
          <a:sy n="71" d="100"/>
        </p:scale>
        <p:origin x="546" y="90"/>
      </p:cViewPr>
      <p:guideLst>
        <p:guide orient="horz" pos="646"/>
        <p:guide pos="4105"/>
        <p:guide pos="612"/>
        <p:guide pos="2268"/>
        <p:guide pos="2449"/>
        <p:guide orient="horz" pos="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ase Academica" userId="d22c2516d8396125" providerId="LiveId" clId="{D90F674F-23EB-4597-9C9A-2091D68DFD1D}"/>
    <pc:docChg chg="custSel modSld">
      <pc:chgData name="Oase Academica" userId="d22c2516d8396125" providerId="LiveId" clId="{D90F674F-23EB-4597-9C9A-2091D68DFD1D}" dt="2025-03-19T11:34:01.311" v="30" actId="20577"/>
      <pc:docMkLst>
        <pc:docMk/>
      </pc:docMkLst>
      <pc:sldChg chg="modSp mod">
        <pc:chgData name="Oase Academica" userId="d22c2516d8396125" providerId="LiveId" clId="{D90F674F-23EB-4597-9C9A-2091D68DFD1D}" dt="2025-03-19T11:34:01.311" v="30" actId="20577"/>
        <pc:sldMkLst>
          <pc:docMk/>
          <pc:sldMk cId="1712416174" sldId="279"/>
        </pc:sldMkLst>
        <pc:spChg chg="mod">
          <ac:chgData name="Oase Academica" userId="d22c2516d8396125" providerId="LiveId" clId="{D90F674F-23EB-4597-9C9A-2091D68DFD1D}" dt="2025-03-19T11:34:01.311" v="30" actId="20577"/>
          <ac:spMkLst>
            <pc:docMk/>
            <pc:sldMk cId="1712416174" sldId="279"/>
            <ac:spMk id="2" creationId="{59F17F02-2E19-A74C-1C27-20E54D9D94E1}"/>
          </ac:spMkLst>
        </pc:spChg>
        <pc:spChg chg="mod">
          <ac:chgData name="Oase Academica" userId="d22c2516d8396125" providerId="LiveId" clId="{D90F674F-23EB-4597-9C9A-2091D68DFD1D}" dt="2025-03-19T11:25:13.920" v="10" actId="20577"/>
          <ac:spMkLst>
            <pc:docMk/>
            <pc:sldMk cId="1712416174" sldId="279"/>
            <ac:spMk id="7" creationId="{138E633B-B9D1-5BA2-5DA7-75F7E19134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5558" cy="5028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3"/>
            <a:ext cx="2985558" cy="5028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15E636-FF98-3144-B822-8DCDF06620F7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907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6"/>
            <a:ext cx="5511800" cy="394611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4FA375-3E29-6E4D-BD16-8CFFB4F3B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45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4B32F79-25B5-3D9E-29FD-C5A3D2CA6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5967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B6CC-830C-0849-8A38-6D3EFAC86EBF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6336-BDE9-4B42-8BE8-27824A96DD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15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9F17F02-2E19-A74C-1C27-20E54D9D94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2188" y="1151690"/>
            <a:ext cx="2931825" cy="4616648"/>
          </a:xfrm>
          <a:prstGeom prst="rect">
            <a:avLst/>
          </a:prstGeom>
          <a:noFill/>
          <a:ln w="19050"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Montag, 24.03.25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Fischknusperli 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Langkornreis I Zucchetti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Dienstag, 25.03.25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Kalbs- </a:t>
            </a:r>
            <a:r>
              <a:rPr lang="de-CH" sz="1400" dirty="0" err="1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Porjaski</a:t>
            </a: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Kartoffelstock 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Glasierte Karotten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Mittwoch, 26.03.25</a:t>
            </a:r>
            <a:endParaRPr lang="de-CH" sz="1400" u="sng" dirty="0">
              <a:solidFill>
                <a:srgbClr val="FF66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Schupfnudeln 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 Käserahmsauce I 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Cherry-Tomaten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Donnerstag, 27.03.25</a:t>
            </a:r>
            <a:endParaRPr lang="de-CH" sz="1400" u="sng" dirty="0">
              <a:solidFill>
                <a:srgbClr val="FF66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dirty="0" err="1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Rindsgeschnetzteltes</a:t>
            </a: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Nudeln I Gemüse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rgbClr val="FF66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Freitag, 28.03.25</a:t>
            </a:r>
          </a:p>
          <a:p>
            <a:pPr algn="ctr"/>
            <a:r>
              <a:rPr lang="de-CH" sz="140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Schweine Schnitzel 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Pommes Frites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93CF84-9482-EF59-39A0-D879350DE388}"/>
              </a:ext>
            </a:extLst>
          </p:cNvPr>
          <p:cNvSpPr txBox="1">
            <a:spLocks/>
          </p:cNvSpPr>
          <p:nvPr/>
        </p:nvSpPr>
        <p:spPr>
          <a:xfrm flipH="1">
            <a:off x="1390196" y="53585"/>
            <a:ext cx="549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Mittagstisch in unserer Mensa O.A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FAC33B-90C8-515D-9D0D-A5C2D53B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2189" y="756651"/>
            <a:ext cx="2939723" cy="36933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Tages Gerichte 10.-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84B587-8527-9B7B-3F13-564DD80B4EDF}"/>
              </a:ext>
            </a:extLst>
          </p:cNvPr>
          <p:cNvSpPr txBox="1">
            <a:spLocks/>
          </p:cNvSpPr>
          <p:nvPr/>
        </p:nvSpPr>
        <p:spPr>
          <a:xfrm>
            <a:off x="489305" y="5855788"/>
            <a:ext cx="293972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Am Salatbuffet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280F9D-DDF5-E2C4-F3A3-67DCFB5C3484}"/>
              </a:ext>
            </a:extLst>
          </p:cNvPr>
          <p:cNvSpPr txBox="1">
            <a:spLocks/>
          </p:cNvSpPr>
          <p:nvPr/>
        </p:nvSpPr>
        <p:spPr>
          <a:xfrm>
            <a:off x="482867" y="6312407"/>
            <a:ext cx="2925494" cy="1815882"/>
          </a:xfrm>
          <a:prstGeom prst="rect">
            <a:avLst/>
          </a:prstGeom>
          <a:noFill/>
          <a:ln w="1905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b="1" u="sng" dirty="0">
                <a:solidFill>
                  <a:schemeClr val="accent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Salat Bowl «S»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4.50.-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de-CH" sz="1400" b="1" u="sng" dirty="0">
                <a:solidFill>
                  <a:schemeClr val="accent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Salat Bowl «M»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7.50.-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de-CH" sz="1400" b="1" u="sng" dirty="0">
                <a:solidFill>
                  <a:schemeClr val="accent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Salat Bowl «XL» 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10.50.-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8E633B-B9D1-5BA2-5DA7-75F7E19134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0646" y="1179930"/>
            <a:ext cx="2925494" cy="4185761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Pasta  9.-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Pasta Schinkenrahmsauce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Smash Burger  12.-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Rindsfleisch </a:t>
            </a:r>
          </a:p>
          <a:p>
            <a:pPr algn="ctr"/>
            <a:r>
              <a:rPr lang="de-CH"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</a:t>
            </a:r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heddarkäse I Salat Streifen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Pommes Frites  </a:t>
            </a:r>
          </a:p>
          <a:p>
            <a:pPr algn="ctr"/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Vegi Burger auf Vorbestellung</a:t>
            </a:r>
          </a:p>
          <a:p>
            <a:pPr algn="ctr"/>
            <a:endParaRPr lang="de-CH" sz="1400" b="1" u="sng" dirty="0">
              <a:solidFill>
                <a:schemeClr val="accent5">
                  <a:lumMod val="60000"/>
                  <a:lumOff val="40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Asia 9.-</a:t>
            </a:r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Gebratene Nudeln mit knusprigem Tofu und Asia Gemüse</a:t>
            </a:r>
            <a:b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de-CH" sz="1400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de-CH" sz="1400" b="1" u="sng" dirty="0">
              <a:solidFill>
                <a:prstClr val="black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de-CH" sz="14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Pizza vom Blech  8.-</a:t>
            </a:r>
          </a:p>
          <a:p>
            <a:pPr algn="ctr"/>
            <a:r>
              <a:rPr lang="de-CH" sz="1400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Verschieden Belege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7C453E-31C7-4D1E-7DC1-414F658817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0646" y="782358"/>
            <a:ext cx="293972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Wochen Special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936EBC1-DFCF-FBE4-FF2D-C0C352A7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6" y="8154150"/>
            <a:ext cx="2938527" cy="49991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611AF27-8273-5AF7-FF5B-2C2A661C8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0" y="8654065"/>
            <a:ext cx="2944623" cy="185334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2A03087-ACF8-4667-8282-DB42F9DC1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884" y="5618537"/>
            <a:ext cx="2944623" cy="499915"/>
          </a:xfrm>
          <a:prstGeom prst="rect">
            <a:avLst/>
          </a:prstGeom>
        </p:spPr>
      </p:pic>
      <p:pic>
        <p:nvPicPr>
          <p:cNvPr id="19" name="Grafik 18" descr="Blatt mit einfarbiger Füllung">
            <a:extLst>
              <a:ext uri="{FF2B5EF4-FFF2-40B4-BE49-F238E27FC236}">
                <a16:creationId xmlns:a16="http://schemas.microsoft.com/office/drawing/2014/main" id="{F206F0FD-EA34-69E9-D77B-D9EA432E4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547625" y="8587504"/>
            <a:ext cx="250038" cy="250038"/>
          </a:xfrm>
          <a:prstGeom prst="rect">
            <a:avLst/>
          </a:prstGeom>
        </p:spPr>
      </p:pic>
      <p:pic>
        <p:nvPicPr>
          <p:cNvPr id="20" name="Grafik 19" descr="Blatt mit einfarbiger Füllung">
            <a:extLst>
              <a:ext uri="{FF2B5EF4-FFF2-40B4-BE49-F238E27FC236}">
                <a16:creationId xmlns:a16="http://schemas.microsoft.com/office/drawing/2014/main" id="{E99AD2D7-A785-1F3D-4DF1-962EA0B5E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922682" y="4133339"/>
            <a:ext cx="250038" cy="250038"/>
          </a:xfrm>
          <a:prstGeom prst="rect">
            <a:avLst/>
          </a:prstGeom>
        </p:spPr>
      </p:pic>
      <p:pic>
        <p:nvPicPr>
          <p:cNvPr id="21" name="Grafik 20" descr="Blatt mit einfarbiger Füllung">
            <a:extLst>
              <a:ext uri="{FF2B5EF4-FFF2-40B4-BE49-F238E27FC236}">
                <a16:creationId xmlns:a16="http://schemas.microsoft.com/office/drawing/2014/main" id="{94671F1B-E9B5-4018-3038-9C056E338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797663" y="2037748"/>
            <a:ext cx="250038" cy="25003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A27BE8-9E6B-CE3D-9869-3AC2918D8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883" y="6125750"/>
            <a:ext cx="294462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1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9050">
          <a:solidFill>
            <a:srgbClr val="FF66FF"/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None/>
                </ask:type>
              </ask:lineSketchStyleProps>
            </a:ext>
          </a:extLst>
        </a:ln>
      </a:spPr>
      <a:bodyPr wrap="square" rtlCol="0">
        <a:spAutoFit/>
      </a:bodyPr>
      <a:lstStyle>
        <a:defPPr algn="ctr">
          <a:defRPr sz="1400" b="1" u="sng" dirty="0">
            <a:solidFill>
              <a:srgbClr val="FF66FF"/>
            </a:solidFill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</Words>
  <Application>Microsoft Office PowerPoint</Application>
  <PresentationFormat>Benutzerdefiniert</PresentationFormat>
  <Paragraphs>43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ADLaM Display</vt:lpstr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Fabio Sparvieri</dc:creator>
  <cp:lastModifiedBy>Luis Condeca Gonçalves</cp:lastModifiedBy>
  <cp:revision>381</cp:revision>
  <cp:lastPrinted>2024-12-01T08:42:54Z</cp:lastPrinted>
  <dcterms:created xsi:type="dcterms:W3CDTF">2021-04-22T09:31:24Z</dcterms:created>
  <dcterms:modified xsi:type="dcterms:W3CDTF">2025-03-19T11:34:05Z</dcterms:modified>
</cp:coreProperties>
</file>