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"/>
  </p:notesMasterIdLst>
  <p:sldIdLst>
    <p:sldId id="280" r:id="rId2"/>
  </p:sldIdLst>
  <p:sldSz cx="7559675" cy="1069181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 userDrawn="1">
          <p15:clr>
            <a:srgbClr val="A4A3A4"/>
          </p15:clr>
        </p15:guide>
        <p15:guide id="2" pos="4105" userDrawn="1">
          <p15:clr>
            <a:srgbClr val="A4A3A4"/>
          </p15:clr>
        </p15:guide>
        <p15:guide id="3" pos="612" userDrawn="1">
          <p15:clr>
            <a:srgbClr val="A4A3A4"/>
          </p15:clr>
        </p15:guide>
        <p15:guide id="4" pos="2268" userDrawn="1">
          <p15:clr>
            <a:srgbClr val="A4A3A4"/>
          </p15:clr>
        </p15:guide>
        <p15:guide id="5" pos="2449" userDrawn="1">
          <p15:clr>
            <a:srgbClr val="A4A3A4"/>
          </p15:clr>
        </p15:guide>
        <p15:guide id="6" orient="horz" pos="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D8D0C2"/>
    <a:srgbClr val="FF5757"/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8BB54-B3E8-4D97-A497-0CA83161A279}" v="2" dt="2025-05-27T05:02:30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715"/>
  </p:normalViewPr>
  <p:slideViewPr>
    <p:cSldViewPr snapToGrid="0" snapToObjects="1">
      <p:cViewPr varScale="1">
        <p:scale>
          <a:sx n="68" d="100"/>
          <a:sy n="68" d="100"/>
        </p:scale>
        <p:origin x="624" y="90"/>
      </p:cViewPr>
      <p:guideLst>
        <p:guide orient="horz" pos="646"/>
        <p:guide pos="4105"/>
        <p:guide pos="612"/>
        <p:guide pos="2268"/>
        <p:guide pos="2449"/>
        <p:guide orient="horz" pos="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Condeca Gonçalves" userId="def6105a-af60-4a3b-8aa2-e38d44bf630b" providerId="ADAL" clId="{07A8BB54-B3E8-4D97-A497-0CA83161A279}"/>
    <pc:docChg chg="custSel delSld modSld">
      <pc:chgData name="Luis Condeca Gonçalves" userId="def6105a-af60-4a3b-8aa2-e38d44bf630b" providerId="ADAL" clId="{07A8BB54-B3E8-4D97-A497-0CA83161A279}" dt="2025-05-27T05:24:56.086" v="57" actId="20577"/>
      <pc:docMkLst>
        <pc:docMk/>
      </pc:docMkLst>
      <pc:sldChg chg="del">
        <pc:chgData name="Luis Condeca Gonçalves" userId="def6105a-af60-4a3b-8aa2-e38d44bf630b" providerId="ADAL" clId="{07A8BB54-B3E8-4D97-A497-0CA83161A279}" dt="2025-05-27T04:47:31.926" v="0" actId="2696"/>
        <pc:sldMkLst>
          <pc:docMk/>
          <pc:sldMk cId="1712416174" sldId="279"/>
        </pc:sldMkLst>
      </pc:sldChg>
      <pc:sldChg chg="addSp modSp mod">
        <pc:chgData name="Luis Condeca Gonçalves" userId="def6105a-af60-4a3b-8aa2-e38d44bf630b" providerId="ADAL" clId="{07A8BB54-B3E8-4D97-A497-0CA83161A279}" dt="2025-05-27T05:24:56.086" v="57" actId="20577"/>
        <pc:sldMkLst>
          <pc:docMk/>
          <pc:sldMk cId="1997839480" sldId="280"/>
        </pc:sldMkLst>
        <pc:spChg chg="mod">
          <ac:chgData name="Luis Condeca Gonçalves" userId="def6105a-af60-4a3b-8aa2-e38d44bf630b" providerId="ADAL" clId="{07A8BB54-B3E8-4D97-A497-0CA83161A279}" dt="2025-05-27T05:24:56.086" v="57" actId="20577"/>
          <ac:spMkLst>
            <pc:docMk/>
            <pc:sldMk cId="1997839480" sldId="280"/>
            <ac:spMk id="2" creationId="{4BE8C579-BB75-C2BB-BD4D-818241EEE23C}"/>
          </ac:spMkLst>
        </pc:spChg>
        <pc:spChg chg="mod">
          <ac:chgData name="Luis Condeca Gonçalves" userId="def6105a-af60-4a3b-8aa2-e38d44bf630b" providerId="ADAL" clId="{07A8BB54-B3E8-4D97-A497-0CA83161A279}" dt="2025-05-27T05:02:21.714" v="51" actId="20577"/>
          <ac:spMkLst>
            <pc:docMk/>
            <pc:sldMk cId="1997839480" sldId="280"/>
            <ac:spMk id="7" creationId="{894EC875-C0F8-A5B3-7D24-EAB7A55B2525}"/>
          </ac:spMkLst>
        </pc:spChg>
        <pc:picChg chg="add mod">
          <ac:chgData name="Luis Condeca Gonçalves" userId="def6105a-af60-4a3b-8aa2-e38d44bf630b" providerId="ADAL" clId="{07A8BB54-B3E8-4D97-A497-0CA83161A279}" dt="2025-05-27T04:52:02.080" v="27" actId="1076"/>
          <ac:picMkLst>
            <pc:docMk/>
            <pc:sldMk cId="1997839480" sldId="280"/>
            <ac:picMk id="10" creationId="{022E121F-319C-243D-2E85-E7DB6FFE4A77}"/>
          </ac:picMkLst>
        </pc:picChg>
        <pc:picChg chg="add mod">
          <ac:chgData name="Luis Condeca Gonçalves" userId="def6105a-af60-4a3b-8aa2-e38d44bf630b" providerId="ADAL" clId="{07A8BB54-B3E8-4D97-A497-0CA83161A279}" dt="2025-05-27T05:02:35.373" v="53" actId="1076"/>
          <ac:picMkLst>
            <pc:docMk/>
            <pc:sldMk cId="1997839480" sldId="280"/>
            <ac:picMk id="11" creationId="{3DAEF79A-00D8-BB3C-721B-5165F0DF5A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5558" cy="502834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3"/>
            <a:ext cx="2985558" cy="502834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4415E636-FF98-3144-B822-8DCDF06620F7}" type="datetimeFigureOut">
              <a:rPr lang="de-DE" smtClean="0"/>
              <a:t>27.05.2025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907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7"/>
            <a:ext cx="5511800" cy="3946119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3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3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634FA375-3E29-6E4D-BD16-8CFFB4F3B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45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4B32F79-25B5-3D9E-29FD-C5A3D2CA6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B6CC-830C-0849-8A38-6D3EFAC86EBF}" type="datetimeFigureOut">
              <a:rPr lang="de-DE" smtClean="0"/>
              <a:t>27.05.2025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6336-BDE9-4B42-8BE8-27824A96DD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5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25CC6-6910-C9B1-F2A0-46D0FF55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E8C579-BB75-C2BB-BD4D-818241EEE2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2188" y="1151690"/>
            <a:ext cx="2931825" cy="4185761"/>
          </a:xfrm>
          <a:prstGeom prst="rect">
            <a:avLst/>
          </a:prstGeom>
          <a:noFill/>
          <a:ln w="19050"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Montag, 02.06.25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Tortellini gefüllt mit Spargel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Rahmsauce </a:t>
            </a:r>
          </a:p>
          <a:p>
            <a:pPr algn="ctr"/>
            <a:endParaRPr lang="de-CH" sz="1400" b="1" u="sng" dirty="0">
              <a:solidFill>
                <a:srgbClr val="FF66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Dienstag, 03.06.25</a:t>
            </a:r>
          </a:p>
          <a:p>
            <a:pPr algn="ctr"/>
            <a:r>
              <a:rPr lang="de-CH" sz="1400" dirty="0" err="1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Kalbspojaski</a:t>
            </a: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 Rosmarinjus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Kartoffelstock I Zucchetti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Mittwoch, 04.06.25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Couscous I Falafel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vom Büfett</a:t>
            </a:r>
          </a:p>
          <a:p>
            <a:pPr algn="ctr"/>
            <a:endParaRPr lang="de-CH" sz="1400" dirty="0">
              <a:solidFill>
                <a:srgbClr val="FF66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Donnerstag, 05.06.25</a:t>
            </a:r>
            <a:endParaRPr lang="de-CH" sz="1400" u="sng" dirty="0">
              <a:solidFill>
                <a:srgbClr val="FF66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Rindsgeschnetzeltes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Nudeln I Bohnen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Freitag, 06.06.25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Schweins Cordon Bleu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Pommes Frites I Romanesco </a:t>
            </a:r>
            <a:endParaRPr lang="de-CH" sz="1400" dirty="0">
              <a:solidFill>
                <a:srgbClr val="FF66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0A5EC6-01B9-1B0F-3FAB-951D0BBA03F9}"/>
              </a:ext>
            </a:extLst>
          </p:cNvPr>
          <p:cNvSpPr txBox="1">
            <a:spLocks/>
          </p:cNvSpPr>
          <p:nvPr/>
        </p:nvSpPr>
        <p:spPr>
          <a:xfrm flipH="1">
            <a:off x="1390196" y="53585"/>
            <a:ext cx="549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Mittagstisch in unserer Mensa O.A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FDEDFF-4705-083D-59AC-9C5CB677E5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2189" y="756651"/>
            <a:ext cx="2939723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Gerichte 10.-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ADBAD1-B5A6-DCE9-686B-CD94248C1E11}"/>
              </a:ext>
            </a:extLst>
          </p:cNvPr>
          <p:cNvSpPr txBox="1">
            <a:spLocks/>
          </p:cNvSpPr>
          <p:nvPr/>
        </p:nvSpPr>
        <p:spPr>
          <a:xfrm>
            <a:off x="489305" y="5657253"/>
            <a:ext cx="293972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Am Salatbuffet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9CCDAD-59D8-1FF8-9EE2-652CE648C55E}"/>
              </a:ext>
            </a:extLst>
          </p:cNvPr>
          <p:cNvSpPr txBox="1">
            <a:spLocks/>
          </p:cNvSpPr>
          <p:nvPr/>
        </p:nvSpPr>
        <p:spPr>
          <a:xfrm>
            <a:off x="482867" y="6130924"/>
            <a:ext cx="2925494" cy="1815882"/>
          </a:xfrm>
          <a:prstGeom prst="rect">
            <a:avLst/>
          </a:prstGeom>
          <a:noFill/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Bowl «S»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4.50.-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b="1" u="sng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Bowl «M»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7.50.-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b="1" u="sng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Bowl «XL»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10.50.-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4EC875-C0F8-A5B3-7D24-EAB7A55B25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0646" y="1179930"/>
            <a:ext cx="2925494" cy="6340197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Pasta  9.-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Fusilli Napoli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Smash Burger  12.-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Rindsfleisch </a:t>
            </a:r>
          </a:p>
          <a:p>
            <a:pPr algn="ctr"/>
            <a:r>
              <a:rPr lang="de-CH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heddarkäse I Salat Streifen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Pommes Frites  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Vegi-Burger 12.-</a:t>
            </a:r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auf Vorbestellung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Vegi-Plätzli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Cheddarkäse I Salat Streifen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Pommes Frites</a:t>
            </a:r>
          </a:p>
          <a:p>
            <a:pPr algn="ctr"/>
            <a:endParaRPr lang="de-CH" sz="1400" b="1" u="sng" dirty="0">
              <a:solidFill>
                <a:schemeClr val="accent5">
                  <a:lumMod val="60000"/>
                  <a:lumOff val="40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Asia 9.-</a:t>
            </a:r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Poulet Curry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Basmatireis</a:t>
            </a:r>
          </a:p>
          <a:p>
            <a:pPr algn="ctr"/>
            <a:endParaRPr lang="de-CH" sz="1400" b="1" u="sng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Pizza vom Blech  8.-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Verschiedene Belege 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Flammkuchen 8.-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Crème fraîche I Speck I Zwiebel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Crème fraîche I Lauch I Zwiebel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Edamame 150g  5.-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Marinierte Edamame 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mit Meersalz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417116-14CC-67CE-8C7B-E9A052C9FB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0646" y="782358"/>
            <a:ext cx="293972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Wochen Special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937D2ED-069F-6DE9-C18F-1EE51929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6" y="8154150"/>
            <a:ext cx="2938527" cy="4999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DF0A08E-C443-E044-ED54-038A88A46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0" y="8654065"/>
            <a:ext cx="2944623" cy="185334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69460E5-724E-B470-3DF5-0A237ACF3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517" y="7748473"/>
            <a:ext cx="2944623" cy="499915"/>
          </a:xfrm>
          <a:prstGeom prst="rect">
            <a:avLst/>
          </a:prstGeom>
        </p:spPr>
      </p:pic>
      <p:pic>
        <p:nvPicPr>
          <p:cNvPr id="19" name="Grafik 18" descr="Blatt mit einfarbiger Füllung">
            <a:extLst>
              <a:ext uri="{FF2B5EF4-FFF2-40B4-BE49-F238E27FC236}">
                <a16:creationId xmlns:a16="http://schemas.microsoft.com/office/drawing/2014/main" id="{E09FCA84-8040-922C-E7CC-5C741949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547625" y="8587504"/>
            <a:ext cx="250038" cy="2500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656A0F-E803-34C2-AD83-29B0E6AE873C}"/>
              </a:ext>
            </a:extLst>
          </p:cNvPr>
          <p:cNvSpPr txBox="1">
            <a:spLocks/>
          </p:cNvSpPr>
          <p:nvPr/>
        </p:nvSpPr>
        <p:spPr>
          <a:xfrm>
            <a:off x="4121081" y="8223601"/>
            <a:ext cx="2925494" cy="1569660"/>
          </a:xfrm>
          <a:prstGeom prst="rect">
            <a:avLst/>
          </a:prstGeom>
          <a:noFill/>
          <a:ln w="190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Poke Bowl «Hawaii»  12.-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Gurken I Mango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Mais I Gedämpfte Karotten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Div. Hauptkomponenten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endParaRPr lang="de-CH" sz="1400" b="1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*Es </a:t>
            </a:r>
            <a:r>
              <a:rPr lang="de-CH" sz="1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het</a:t>
            </a:r>
            <a:r>
              <a:rPr lang="de-CH" sz="1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so lang es </a:t>
            </a:r>
            <a:r>
              <a:rPr lang="de-CH" sz="1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het</a:t>
            </a:r>
            <a:r>
              <a:rPr lang="de-CH" sz="1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* </a:t>
            </a:r>
          </a:p>
        </p:txBody>
      </p:sp>
      <p:pic>
        <p:nvPicPr>
          <p:cNvPr id="14" name="Grafik 13" descr="Blatt mit einfarbiger Füllung">
            <a:extLst>
              <a:ext uri="{FF2B5EF4-FFF2-40B4-BE49-F238E27FC236}">
                <a16:creationId xmlns:a16="http://schemas.microsoft.com/office/drawing/2014/main" id="{DC90A28A-E20A-968D-08D7-BD1D14CA5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726451" y="4567719"/>
            <a:ext cx="250038" cy="250038"/>
          </a:xfrm>
          <a:prstGeom prst="rect">
            <a:avLst/>
          </a:prstGeom>
        </p:spPr>
      </p:pic>
      <p:pic>
        <p:nvPicPr>
          <p:cNvPr id="9" name="Grafik 8" descr="Blatt mit einfarbiger Füllung">
            <a:extLst>
              <a:ext uri="{FF2B5EF4-FFF2-40B4-BE49-F238E27FC236}">
                <a16:creationId xmlns:a16="http://schemas.microsoft.com/office/drawing/2014/main" id="{7D80C04A-EBA1-5621-368C-0EC66DBF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727406" y="2037748"/>
            <a:ext cx="250038" cy="250038"/>
          </a:xfrm>
          <a:prstGeom prst="rect">
            <a:avLst/>
          </a:prstGeom>
        </p:spPr>
      </p:pic>
      <p:pic>
        <p:nvPicPr>
          <p:cNvPr id="10" name="Grafik 9" descr="Blatt mit einfarbiger Füllung">
            <a:extLst>
              <a:ext uri="{FF2B5EF4-FFF2-40B4-BE49-F238E27FC236}">
                <a16:creationId xmlns:a16="http://schemas.microsoft.com/office/drawing/2014/main" id="{022E121F-319C-243D-2E85-E7DB6FFE4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878851" y="3706845"/>
            <a:ext cx="250038" cy="250038"/>
          </a:xfrm>
          <a:prstGeom prst="rect">
            <a:avLst/>
          </a:prstGeom>
        </p:spPr>
      </p:pic>
      <p:pic>
        <p:nvPicPr>
          <p:cNvPr id="11" name="Grafik 10" descr="Blatt mit einfarbiger Füllung">
            <a:extLst>
              <a:ext uri="{FF2B5EF4-FFF2-40B4-BE49-F238E27FC236}">
                <a16:creationId xmlns:a16="http://schemas.microsoft.com/office/drawing/2014/main" id="{3DAEF79A-00D8-BB3C-721B-5165F0DF5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027669" y="4225009"/>
            <a:ext cx="250038" cy="2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9050">
          <a:solidFill>
            <a:srgbClr val="FF66FF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</a:spPr>
      <a:bodyPr wrap="square" rtlCol="0">
        <a:spAutoFit/>
      </a:bodyPr>
      <a:lstStyle>
        <a:defPPr algn="ctr">
          <a:defRPr sz="1400" b="1" u="sng" dirty="0">
            <a:solidFill>
              <a:srgbClr val="FF66FF"/>
            </a:solidFill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Benutzerdefiniert</PresentationFormat>
  <Paragraphs>56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ADLaM Display</vt:lpstr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Fabio Sparvieri</dc:creator>
  <cp:lastModifiedBy>Luis Condeca Gonçalves</cp:lastModifiedBy>
  <cp:revision>383</cp:revision>
  <cp:lastPrinted>2025-05-27T05:24:40Z</cp:lastPrinted>
  <dcterms:created xsi:type="dcterms:W3CDTF">2021-04-22T09:31:24Z</dcterms:created>
  <dcterms:modified xsi:type="dcterms:W3CDTF">2025-05-27T05:24:56Z</dcterms:modified>
</cp:coreProperties>
</file>